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7"/>
  </p:notesMasterIdLst>
  <p:sldIdLst>
    <p:sldId id="257" r:id="rId2"/>
    <p:sldId id="268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" initials="A" lastIdx="2" clrIdx="1">
    <p:extLst>
      <p:ext uri="{19B8F6BF-5375-455C-9EA6-DF929625EA0E}">
        <p15:presenceInfo xmlns:p15="http://schemas.microsoft.com/office/powerpoint/2012/main" xmlns="" userId="As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CC"/>
    <a:srgbClr val="FFFF99"/>
    <a:srgbClr val="BE4A4A"/>
    <a:srgbClr val="B03250"/>
    <a:srgbClr val="993737"/>
    <a:srgbClr val="C60A5B"/>
    <a:srgbClr val="0C82C1"/>
    <a:srgbClr val="295CA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DF0B-29E7-4151-8858-6D3B0F6B10C3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38554-4534-42ED-8481-2A2B0D774F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4814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2167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7533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9566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793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0802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05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2144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9002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850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pPr/>
              <a:t>20.12.2020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0190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Полотно 8"/>
          <p:cNvGrpSpPr/>
          <p:nvPr/>
        </p:nvGrpSpPr>
        <p:grpSpPr>
          <a:xfrm>
            <a:off x="2286000" y="3136900"/>
            <a:ext cx="4371975" cy="342900"/>
            <a:chOff x="0" y="0"/>
            <a:chExt cx="5829300" cy="342900"/>
          </a:xfrm>
          <a:noFill/>
        </p:grpSpPr>
        <p:sp>
          <p:nvSpPr>
            <p:cNvPr id="7" name="Прямоугольник 6"/>
            <p:cNvSpPr/>
            <p:nvPr/>
          </p:nvSpPr>
          <p:spPr>
            <a:xfrm>
              <a:off x="0" y="0"/>
              <a:ext cx="5829300" cy="342900"/>
            </a:xfrm>
            <a:prstGeom prst="rect">
              <a:avLst/>
            </a:prstGeom>
            <a:grpFill/>
            <a:ln>
              <a:noFill/>
            </a:ln>
          </p:spPr>
        </p:sp>
        <p:cxnSp>
          <p:nvCxnSpPr>
            <p:cNvPr id="8" name="Line 10"/>
            <p:cNvCxnSpPr>
              <a:cxnSpLocks noChangeShapeType="1"/>
            </p:cNvCxnSpPr>
            <p:nvPr/>
          </p:nvCxnSpPr>
          <p:spPr bwMode="auto">
            <a:xfrm flipV="1">
              <a:off x="228649" y="114027"/>
              <a:ext cx="5600651" cy="1641"/>
            </a:xfrm>
            <a:prstGeom prst="line">
              <a:avLst/>
            </a:prstGeom>
            <a:grpFill/>
            <a:ln w="38100" cmpd="dbl">
              <a:noFill/>
              <a:round/>
              <a:headEnd/>
              <a:tailEnd/>
            </a:ln>
            <a:extLst/>
          </p:spPr>
        </p:cxn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43" y="106095"/>
            <a:ext cx="858975" cy="1310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8721" y="1600190"/>
            <a:ext cx="71580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</a:t>
            </a:r>
            <a:r>
              <a:rPr lang="ru-RU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образовательное учреждение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- Российский технологический университет»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Филиал РТУ МИРЭА в г. Москва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тему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smtClean="0"/>
              <a:t>Суд истории: Современная Россия: особый путь и поиск смыслов (точка зрения государственников)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5814556"/>
            <a:ext cx="3211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БББО-05-20 </a:t>
            </a:r>
          </a:p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Кутьин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З.С. и Морозов А.С.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237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7. Внешняя политика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По мнению государственников, у мировых держав есть глобальные интересы, которые иногда вынуждают их враждовать друг с другом и стремиться к уничтожению конкурентов. </a:t>
            </a:r>
          </a:p>
          <a:p>
            <a:endParaRPr lang="ru-RU" dirty="0"/>
          </a:p>
        </p:txBody>
      </p:sp>
      <p:pic>
        <p:nvPicPr>
          <p:cNvPr id="7170" name="Picture 2" descr="C:\Users\Lenovo\Downloads\внешняя политик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8670" y="4140930"/>
            <a:ext cx="4380089" cy="246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8. Революции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Государственники полагают, что революция является тяжёлой болезнью, которая нередко оканчивается смертью государства. </a:t>
            </a:r>
          </a:p>
          <a:p>
            <a:endParaRPr lang="ru-RU" dirty="0"/>
          </a:p>
        </p:txBody>
      </p:sp>
      <p:pic>
        <p:nvPicPr>
          <p:cNvPr id="8194" name="Picture 2" descr="C:\Users\Lenovo\Downloads\революции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536" y="3792152"/>
            <a:ext cx="4425602" cy="2721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9. Культура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считают, что западная цивилизация тяжело больна, и что материальное благополучие, которое пока что наблюдается в некоторых странах Запада, уже не компенсирует накопившихся там проблем. </a:t>
            </a:r>
            <a:endParaRPr lang="ru-RU" sz="2400" dirty="0"/>
          </a:p>
        </p:txBody>
      </p:sp>
      <p:pic>
        <p:nvPicPr>
          <p:cNvPr id="9218" name="Picture 2" descr="C:\Users\Lenovo\Downloads\культур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6702" y="4162510"/>
            <a:ext cx="3719384" cy="2479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10. Территория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считают, что Россия может существовать только в виде большой империи — при этом размер этой империи должен быть больше, чем сейчас. </a:t>
            </a:r>
          </a:p>
          <a:p>
            <a:endParaRPr lang="ru-RU" dirty="0"/>
          </a:p>
        </p:txBody>
      </p:sp>
      <p:pic>
        <p:nvPicPr>
          <p:cNvPr id="10242" name="Picture 2" descr="C:\Users\Lenovo\Downloads\импер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084" y="3842952"/>
            <a:ext cx="4593490" cy="28173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681461"/>
          </a:xfrm>
        </p:spPr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17589"/>
            <a:ext cx="7886700" cy="4459373"/>
          </a:xfrm>
        </p:spPr>
        <p:txBody>
          <a:bodyPr/>
          <a:lstStyle/>
          <a:p>
            <a:r>
              <a:rPr lang="ru-RU" dirty="0" smtClean="0"/>
              <a:t>Подводя итог, мы надеемся, что смогли вам показать, какой особый путь ждет Россию с точки зрения государственников т.е. начиная от искоренения коррупции, расширения территории и заканчивая недопустимостью революции и жесткого контроля над рынком. </a:t>
            </a:r>
          </a:p>
          <a:p>
            <a:endParaRPr lang="ru-RU" dirty="0"/>
          </a:p>
        </p:txBody>
      </p:sp>
      <p:pic>
        <p:nvPicPr>
          <p:cNvPr id="13314" name="Picture 2" descr="C:\Users\Lenovo\Downloads\выводы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9014" y="4201297"/>
            <a:ext cx="4092723" cy="23328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novo\Downloads\тони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6904" y="1853513"/>
            <a:ext cx="4096566" cy="40885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9"/>
            <a:ext cx="7886700" cy="730888"/>
          </a:xfrm>
        </p:spPr>
        <p:txBody>
          <a:bodyPr/>
          <a:lstStyle/>
          <a:p>
            <a:r>
              <a:rPr lang="ru-RU" dirty="0" smtClean="0"/>
              <a:t>Введение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67017"/>
            <a:ext cx="7886700" cy="4409945"/>
          </a:xfrm>
        </p:spPr>
        <p:txBody>
          <a:bodyPr/>
          <a:lstStyle/>
          <a:p>
            <a:r>
              <a:rPr lang="ru-RU" sz="2400" dirty="0" smtClean="0"/>
              <a:t>Добрый день, сегодня мы постараемся вам рассказать об особом пути России с точки зрения государственников. </a:t>
            </a:r>
            <a:endParaRPr lang="ru-RU" sz="2400" dirty="0"/>
          </a:p>
        </p:txBody>
      </p:sp>
      <p:pic>
        <p:nvPicPr>
          <p:cNvPr id="11266" name="Picture 2" descr="C:\Users\Lenovo\Downloads\введени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627" y="2879566"/>
            <a:ext cx="5096982" cy="35677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681461"/>
          </a:xfrm>
        </p:spPr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717589"/>
            <a:ext cx="7886700" cy="4459373"/>
          </a:xfrm>
        </p:spPr>
        <p:txBody>
          <a:bodyPr/>
          <a:lstStyle/>
          <a:p>
            <a:r>
              <a:rPr lang="ru-RU" sz="2400" dirty="0" smtClean="0"/>
              <a:t>Заранее хочется рассказать об актуальности нашей работы. Сегодня мы поговорим на тему, которая напрямую связана с нами. Именно при изучении этой и следующих тем мы сможем рассмотреть все преимущества и недостатки тех или иных путей развития нашего государства. А главное понять, какой же путь ближе для нас и нашей страны.  </a:t>
            </a:r>
          </a:p>
          <a:p>
            <a:endParaRPr lang="ru-RU" dirty="0"/>
          </a:p>
        </p:txBody>
      </p:sp>
      <p:pic>
        <p:nvPicPr>
          <p:cNvPr id="12290" name="Picture 2" descr="C:\Users\Lenovo\Downloads\росси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5791" y="3832011"/>
            <a:ext cx="3710288" cy="2782716"/>
          </a:xfrm>
          <a:prstGeom prst="rect">
            <a:avLst/>
          </a:prstGeom>
          <a:noFill/>
        </p:spPr>
      </p:pic>
      <p:pic>
        <p:nvPicPr>
          <p:cNvPr id="12291" name="Picture 3" descr="C:\Users\Lenovo\Downloads\актуальност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" y="4270844"/>
            <a:ext cx="2062617" cy="23438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1.Коррупция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считают, что победить коррупцию может только сильное государство — современных стран Запада или сталинской России.</a:t>
            </a:r>
          </a:p>
          <a:p>
            <a:endParaRPr lang="ru-RU" dirty="0"/>
          </a:p>
        </p:txBody>
      </p:sp>
      <p:pic>
        <p:nvPicPr>
          <p:cNvPr id="1026" name="Picture 2" descr="C:\Users\Lenovo\Downloads\корркпция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7022" y="3917092"/>
            <a:ext cx="3383107" cy="2619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2"/>
            <a:ext cx="7886700" cy="3977322"/>
          </a:xfrm>
        </p:spPr>
        <p:txBody>
          <a:bodyPr/>
          <a:lstStyle/>
          <a:p>
            <a:r>
              <a:rPr lang="ru-RU" sz="2400" u="sng" dirty="0" smtClean="0"/>
              <a:t>2. Наука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полагают, что государство должно финансировать науку, не ожидая от неё именно финансовой отдачи. </a:t>
            </a:r>
          </a:p>
          <a:p>
            <a:endParaRPr lang="ru-RU" dirty="0"/>
          </a:p>
        </p:txBody>
      </p:sp>
      <p:pic>
        <p:nvPicPr>
          <p:cNvPr id="2050" name="Picture 2" descr="C:\Users\Lenovo\Downloads\наук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2180" y="3595816"/>
            <a:ext cx="4604476" cy="30680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3. Православие</a:t>
            </a:r>
          </a:p>
          <a:p>
            <a:pPr lvl="1">
              <a:buNone/>
            </a:pPr>
            <a:r>
              <a:rPr lang="ru-RU" dirty="0" smtClean="0"/>
              <a:t>Государственники делятся на две неравные части.</a:t>
            </a:r>
          </a:p>
          <a:p>
            <a:pPr lvl="1">
              <a:buNone/>
            </a:pPr>
            <a:r>
              <a:rPr lang="ru-RU" dirty="0" smtClean="0"/>
              <a:t>Меньшая часть полагает православие опасным врагом</a:t>
            </a:r>
          </a:p>
          <a:p>
            <a:pPr lvl="1">
              <a:buNone/>
            </a:pPr>
            <a:r>
              <a:rPr lang="ru-RU" dirty="0" smtClean="0"/>
              <a:t>науки. Большая же часть считает православие</a:t>
            </a:r>
          </a:p>
          <a:p>
            <a:pPr lvl="1">
              <a:buNone/>
            </a:pPr>
            <a:r>
              <a:rPr lang="ru-RU" dirty="0" smtClean="0"/>
              <a:t>важнейшей частью русской</a:t>
            </a:r>
          </a:p>
          <a:p>
            <a:pPr lvl="1">
              <a:buNone/>
            </a:pPr>
            <a:r>
              <a:rPr lang="ru-RU" dirty="0" smtClean="0"/>
              <a:t>идеологии, без которой под </a:t>
            </a:r>
          </a:p>
          <a:p>
            <a:pPr lvl="1">
              <a:buNone/>
            </a:pPr>
            <a:r>
              <a:rPr lang="ru-RU" dirty="0" smtClean="0"/>
              <a:t>сомнение ставится сама </a:t>
            </a:r>
          </a:p>
          <a:p>
            <a:pPr lvl="1">
              <a:buNone/>
            </a:pPr>
            <a:r>
              <a:rPr lang="ru-RU" dirty="0" smtClean="0"/>
              <a:t>возможность существования</a:t>
            </a:r>
          </a:p>
          <a:p>
            <a:pPr lvl="1">
              <a:buNone/>
            </a:pPr>
            <a:r>
              <a:rPr lang="ru-RU" dirty="0" smtClean="0"/>
              <a:t>Русского мира.</a:t>
            </a:r>
          </a:p>
          <a:p>
            <a:endParaRPr lang="ru-RU" dirty="0"/>
          </a:p>
        </p:txBody>
      </p:sp>
      <p:pic>
        <p:nvPicPr>
          <p:cNvPr id="3074" name="Picture 2" descr="C:\Users\Lenovo\Downloads\православи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993" y="3950742"/>
            <a:ext cx="3751689" cy="25089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4. Экономика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рассчитывают на твёрдую руку государства.</a:t>
            </a:r>
            <a:r>
              <a:rPr lang="en-US" sz="2400" dirty="0" smtClean="0"/>
              <a:t> </a:t>
            </a:r>
            <a:r>
              <a:rPr lang="ru-RU" sz="2400" dirty="0" smtClean="0"/>
              <a:t>Они считают, что надо плотно управлять как минимум крупным бизнесом, не давая ему </a:t>
            </a:r>
            <a:r>
              <a:rPr lang="ru-RU" sz="2400" dirty="0" err="1" smtClean="0"/>
              <a:t>самоубиваться</a:t>
            </a:r>
            <a:r>
              <a:rPr lang="ru-RU" sz="2400" dirty="0" smtClean="0"/>
              <a:t> ради минутной прибыли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4098" name="Picture 2" descr="C:\Users\Lenovo\Downloads\экономик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3450" y="4213655"/>
            <a:ext cx="3030735" cy="247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5. Патриотизм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Для государственников на первом месте стоят нужды Родины. Они считают, что только сильная страна может защитить и накормить своих граждан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endParaRPr lang="ru-RU" dirty="0"/>
          </a:p>
        </p:txBody>
      </p:sp>
      <p:pic>
        <p:nvPicPr>
          <p:cNvPr id="5122" name="Picture 2" descr="C:\Users\Lenovo\Downloads\патриотизм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8022" y="3895313"/>
            <a:ext cx="4787898" cy="26931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Отличительные черты точки зрения государственников.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2361691"/>
            <a:ext cx="7886700" cy="3815271"/>
          </a:xfrm>
        </p:spPr>
        <p:txBody>
          <a:bodyPr/>
          <a:lstStyle/>
          <a:p>
            <a:r>
              <a:rPr lang="ru-RU" sz="2400" u="sng" dirty="0" smtClean="0"/>
              <a:t>6. Государство</a:t>
            </a: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Государственники считают, что государство — это некий военный отряд, который состоит из солдат и офицеров. Каждый гражданин, по  их мнению, должен укреплять оборону и участвовать в решении общих проблем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6146" name="Picture 2" descr="C:\Users\Lenovo\Downloads\государств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0448" y="4204600"/>
            <a:ext cx="4268568" cy="24010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504</Words>
  <Application>Microsoft Office PowerPoint</Application>
  <PresentationFormat>Экран (4:3)</PresentationFormat>
  <Paragraphs>57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Специальное оформление</vt:lpstr>
      <vt:lpstr>Слайд 1</vt:lpstr>
      <vt:lpstr>Введение </vt:lpstr>
      <vt:lpstr>Актуальность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Отличительные черты точки зрения государственников.</vt:lpstr>
      <vt:lpstr>Вывод</vt:lpstr>
      <vt:lpstr>Слайд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</dc:creator>
  <cp:lastModifiedBy>Lenovo</cp:lastModifiedBy>
  <cp:revision>186</cp:revision>
  <dcterms:created xsi:type="dcterms:W3CDTF">2015-07-29T11:14:37Z</dcterms:created>
  <dcterms:modified xsi:type="dcterms:W3CDTF">2020-12-20T19:17:06Z</dcterms:modified>
</cp:coreProperties>
</file>